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130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AA76A-05B4-4CC9-B1BF-95EFD81D6C6A}" type="datetimeFigureOut">
              <a:rPr lang="en-US" smtClean="0"/>
              <a:t>30-Jun-22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DE1BE-3CF5-4969-8F98-04478F69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0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an option?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D2C74E-AE94-0843-909F-3C44FBE176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52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 userDrawn="1"/>
        </p:nvSpPr>
        <p:spPr>
          <a:xfrm>
            <a:off x="609600" y="442149"/>
            <a:ext cx="10972800" cy="3659489"/>
          </a:xfrm>
          <a:prstGeom prst="round2DiagRect">
            <a:avLst>
              <a:gd name="adj1" fmla="val 0"/>
              <a:gd name="adj2" fmla="val 1486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48673"/>
            <a:ext cx="10972800" cy="884289"/>
          </a:xfrm>
        </p:spPr>
        <p:txBody>
          <a:bodyPr lIns="0" rIns="0" anchor="b"/>
          <a:lstStyle>
            <a:lvl1pPr algn="l">
              <a:defRPr>
                <a:solidFill>
                  <a:srgbClr val="69727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042368"/>
            <a:ext cx="8534400" cy="652875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>
                <a:solidFill>
                  <a:srgbClr val="69727B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481" y="5825764"/>
            <a:ext cx="2246376" cy="4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57563" y="6356351"/>
            <a:ext cx="6875589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7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87887" y="6356351"/>
            <a:ext cx="7645265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31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6687"/>
            <a:ext cx="10972800" cy="59890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46176"/>
            <a:ext cx="10972799" cy="454024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1333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5745712"/>
            <a:ext cx="10972800" cy="460376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609585" indent="0">
              <a:buNone/>
              <a:defRPr sz="1333"/>
            </a:lvl2pPr>
            <a:lvl3pPr marL="1219170" indent="0">
              <a:buNone/>
              <a:defRPr sz="1333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357563" y="6356351"/>
            <a:ext cx="6875589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98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87887" y="6356351"/>
            <a:ext cx="7645265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CompTIA.org</a:t>
            </a:r>
          </a:p>
        </p:txBody>
      </p:sp>
      <p:pic>
        <p:nvPicPr>
          <p:cNvPr id="5" name="Picture 4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674548" cy="452596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943121" y="6356351"/>
            <a:ext cx="7290029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917267" y="1600202"/>
            <a:ext cx="4665133" cy="4260615"/>
          </a:xfrm>
          <a:prstGeom prst="round1Rect">
            <a:avLst>
              <a:gd name="adj" fmla="val 18280"/>
            </a:avLst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2" y="1649481"/>
            <a:ext cx="7927543" cy="4209599"/>
          </a:xfrm>
        </p:spPr>
        <p:txBody>
          <a:bodyPr>
            <a:noAutofit/>
          </a:bodyPr>
          <a:lstStyle>
            <a:lvl1pPr marL="0" indent="0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8537145" y="1651159"/>
            <a:ext cx="3045257" cy="4206240"/>
          </a:xfrm>
          <a:prstGeom prst="round1Rect">
            <a:avLst>
              <a:gd name="adj" fmla="val 3647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8619" y="3197871"/>
            <a:ext cx="2654261" cy="2521832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611567" y="6356351"/>
            <a:ext cx="7621584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8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2" y="1649481"/>
            <a:ext cx="7927543" cy="4209599"/>
          </a:xfrm>
        </p:spPr>
        <p:txBody>
          <a:bodyPr>
            <a:noAutofit/>
          </a:bodyPr>
          <a:lstStyle>
            <a:lvl1pPr marL="0" indent="0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8537145" y="1651159"/>
            <a:ext cx="3045257" cy="4206240"/>
          </a:xfrm>
          <a:prstGeom prst="round1Rect">
            <a:avLst>
              <a:gd name="adj" fmla="val 36478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8619" y="3197871"/>
            <a:ext cx="2654261" cy="2521832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52363" y="6356351"/>
            <a:ext cx="7680788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2" y="1649481"/>
            <a:ext cx="7927543" cy="4209599"/>
          </a:xfrm>
        </p:spPr>
        <p:txBody>
          <a:bodyPr>
            <a:noAutofit/>
          </a:bodyPr>
          <a:lstStyle>
            <a:lvl1pPr marL="0" indent="0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8537145" y="1651159"/>
            <a:ext cx="3045257" cy="4206240"/>
          </a:xfrm>
          <a:prstGeom prst="round1Rect">
            <a:avLst>
              <a:gd name="adj" fmla="val 3647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8619" y="3197871"/>
            <a:ext cx="2654261" cy="2521832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102398" y="6356351"/>
            <a:ext cx="8130753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53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 userDrawn="1"/>
        </p:nvSpPr>
        <p:spPr>
          <a:xfrm>
            <a:off x="609600" y="442148"/>
            <a:ext cx="10972800" cy="5907853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3084" y="2606859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8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33028" y="2510428"/>
            <a:ext cx="4925944" cy="400208"/>
          </a:xfrm>
        </p:spPr>
        <p:txBody>
          <a:bodyPr lIns="0" rIns="0" anchor="b">
            <a:noAutofit/>
          </a:bodyPr>
          <a:lstStyle>
            <a:lvl1pPr algn="l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3029" y="2920043"/>
            <a:ext cx="4925945" cy="1464180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576068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9727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/>
              <a:t>For more information contact: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102398" y="6356351"/>
            <a:ext cx="8130753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10" name="Picture 9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582547" y="6356351"/>
            <a:ext cx="6666597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2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409464" y="2483559"/>
            <a:ext cx="2528317" cy="1900664"/>
          </a:xfrm>
          <a:prstGeom prst="round2DiagRect">
            <a:avLst>
              <a:gd name="adj1" fmla="val 0"/>
              <a:gd name="adj2" fmla="val 146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9079" y="2510428"/>
            <a:ext cx="4925944" cy="400208"/>
          </a:xfrm>
        </p:spPr>
        <p:txBody>
          <a:bodyPr lIns="0" rIns="0" anchor="b">
            <a:noAutofit/>
          </a:bodyPr>
          <a:lstStyle>
            <a:lvl1pPr algn="l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9079" y="2920043"/>
            <a:ext cx="4925945" cy="1464180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576068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102398" y="6356351"/>
            <a:ext cx="8130753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9727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33" dirty="0"/>
              <a:t>For more information contact:</a:t>
            </a:r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09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5105-2DBD-41A9-A140-A752B42E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24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769B-F22F-1F43-8178-C22CE39FE2B0}" type="datetimeFigureOut">
              <a:rPr lang="en-US" smtClean="0"/>
              <a:t>30-Jun-22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CDE2-B239-0542-B5C2-4BA4CD4B125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6390289"/>
            <a:ext cx="952311" cy="319635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915804" y="6302964"/>
            <a:ext cx="6666597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2022 CompTIA Properties, LLC.  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1255900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B294C-DD23-45B9-A5CC-6BC72BD136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9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582547" y="6356351"/>
            <a:ext cx="6666597" cy="365125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200" dirty="0"/>
              <a:t>Copyright (c) 2021 CompTIA Properties, LLC. All Rights Reserved.  |  </a:t>
            </a:r>
            <a:r>
              <a:rPr lang="en-US" sz="1200" dirty="0" err="1"/>
              <a:t>CompTIA.org</a:t>
            </a:r>
            <a:endParaRPr lang="en-US" sz="1200" dirty="0"/>
          </a:p>
        </p:txBody>
      </p:sp>
      <p:pic>
        <p:nvPicPr>
          <p:cNvPr id="7" name="Picture 6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442913"/>
            <a:ext cx="10972800" cy="3659187"/>
          </a:xfrm>
          <a:prstGeom prst="round2DiagRect">
            <a:avLst>
              <a:gd name="adj1" fmla="val 0"/>
              <a:gd name="adj2" fmla="val 14654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48673"/>
            <a:ext cx="10972800" cy="884289"/>
          </a:xfrm>
        </p:spPr>
        <p:txBody>
          <a:bodyPr lIns="0" rIns="0" anchor="b">
            <a:noAutofit/>
          </a:bodyPr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042368"/>
            <a:ext cx="8534400" cy="652875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>
                <a:solidFill>
                  <a:srgbClr val="69727B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481" y="5825764"/>
            <a:ext cx="2246376" cy="4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 userDrawn="1"/>
        </p:nvSpPr>
        <p:spPr>
          <a:xfrm>
            <a:off x="609600" y="442148"/>
            <a:ext cx="10972800" cy="4590813"/>
          </a:xfrm>
          <a:prstGeom prst="round2DiagRect">
            <a:avLst>
              <a:gd name="adj1" fmla="val 0"/>
              <a:gd name="adj2" fmla="val 1179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7155" y="1401704"/>
            <a:ext cx="10641659" cy="1467565"/>
          </a:xfrm>
        </p:spPr>
        <p:txBody>
          <a:bodyPr lIns="0" rIns="0" anchor="b">
            <a:no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7155" y="2878676"/>
            <a:ext cx="8276845" cy="652875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667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481" y="5825764"/>
            <a:ext cx="2246376" cy="4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609600" y="442148"/>
            <a:ext cx="10972800" cy="5766741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606859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69925"/>
            <a:ext cx="10363200" cy="512233"/>
          </a:xfrm>
        </p:spPr>
        <p:txBody>
          <a:bodyPr anchor="b">
            <a:no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609600" y="442148"/>
            <a:ext cx="10972800" cy="5766741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606859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69925"/>
            <a:ext cx="10363200" cy="512233"/>
          </a:xfrm>
        </p:spPr>
        <p:txBody>
          <a:bodyPr anchor="b">
            <a:no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8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609600" y="442148"/>
            <a:ext cx="10972800" cy="5766741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606859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69925"/>
            <a:ext cx="10363200" cy="512233"/>
          </a:xfrm>
        </p:spPr>
        <p:txBody>
          <a:bodyPr anchor="b">
            <a:no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3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609600" y="442148"/>
            <a:ext cx="10972800" cy="5766741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606859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69925"/>
            <a:ext cx="10363200" cy="512233"/>
          </a:xfrm>
        </p:spPr>
        <p:txBody>
          <a:bodyPr anchor="b">
            <a:noAutofit/>
          </a:bodyPr>
          <a:lstStyle>
            <a:lvl1pPr marL="0" indent="0">
              <a:buNone/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2060"/>
            <a:ext cx="816864" cy="1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356351"/>
            <a:ext cx="10972800" cy="0"/>
          </a:xfrm>
          <a:prstGeom prst="line">
            <a:avLst/>
          </a:prstGeom>
          <a:ln w="12700" cmpd="sng">
            <a:solidFill>
              <a:srgbClr val="6972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3733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00559" indent="-300559" algn="l" defTabSz="609585" rtl="0" eaLnBrk="1" latinLnBrk="0" hangingPunct="1">
        <a:spcBef>
          <a:spcPts val="1600"/>
        </a:spcBef>
        <a:buSzPct val="80000"/>
        <a:buFont typeface="Wingdings" charset="2"/>
        <a:buChar char="§"/>
        <a:defRPr sz="2667" kern="1200">
          <a:solidFill>
            <a:srgbClr val="576068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576068"/>
          </a:solidFill>
          <a:latin typeface="+mn-lt"/>
          <a:ea typeface="+mn-ea"/>
          <a:cs typeface="+mn-cs"/>
        </a:defRPr>
      </a:lvl2pPr>
      <a:lvl3pPr marL="1441415" indent="-222245" algn="l" defTabSz="609585" rtl="0" eaLnBrk="1" latinLnBrk="0" hangingPunct="1">
        <a:spcBef>
          <a:spcPct val="20000"/>
        </a:spcBef>
        <a:buSzPct val="80000"/>
        <a:buFont typeface="Wingdings" charset="2"/>
        <a:buChar char="§"/>
        <a:defRPr sz="2133" kern="1200">
          <a:solidFill>
            <a:srgbClr val="576068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rgbClr val="576068"/>
          </a:solidFill>
          <a:latin typeface="+mn-lt"/>
          <a:ea typeface="+mn-ea"/>
          <a:cs typeface="+mn-cs"/>
        </a:defRPr>
      </a:lvl4pPr>
      <a:lvl5pPr marL="2671167" indent="-232828" algn="l" defTabSz="609585" rtl="0" eaLnBrk="1" latinLnBrk="0" hangingPunct="1">
        <a:spcBef>
          <a:spcPct val="20000"/>
        </a:spcBef>
        <a:buSzPct val="70000"/>
        <a:buFont typeface="Wingdings" charset="2"/>
        <a:buChar char="§"/>
        <a:defRPr sz="1867" kern="1200">
          <a:solidFill>
            <a:srgbClr val="576068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25B257-8CE3-4E36-97E4-A800F5FB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" y="1"/>
            <a:ext cx="12168255" cy="574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334" y="2355517"/>
            <a:ext cx="9959076" cy="847056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Your Data-Driven Career Path: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5333" dirty="0">
                <a:solidFill>
                  <a:schemeClr val="bg1"/>
                </a:solidFill>
              </a:rPr>
              <a:t>Turning </a:t>
            </a:r>
            <a:r>
              <a:rPr lang="en-US" sz="5333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</a:t>
            </a:r>
            <a:r>
              <a:rPr lang="en-US" sz="5333" dirty="0">
                <a:solidFill>
                  <a:schemeClr val="bg1"/>
                </a:solidFill>
              </a:rPr>
              <a:t> into </a:t>
            </a:r>
            <a:r>
              <a:rPr lang="en-US" sz="5333" i="1" dirty="0"/>
              <a:t>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A10A2-35F3-4B10-BDF4-52B59CAECA7C}"/>
              </a:ext>
            </a:extLst>
          </p:cNvPr>
          <p:cNvSpPr txBox="1"/>
          <p:nvPr/>
        </p:nvSpPr>
        <p:spPr>
          <a:xfrm>
            <a:off x="496957" y="4467639"/>
            <a:ext cx="6470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/>
            <a:r>
              <a:rPr lang="en-US" sz="2400" i="1" dirty="0">
                <a:solidFill>
                  <a:prstClr val="white"/>
                </a:solidFill>
                <a:latin typeface="Calibri"/>
              </a:rPr>
              <a:t>Dr.h.c.Charles Singh, PhD</a:t>
            </a:r>
          </a:p>
          <a:p>
            <a:pPr defTabSz="609585"/>
            <a:r>
              <a:rPr lang="en-US" sz="2400" i="1" dirty="0">
                <a:solidFill>
                  <a:prstClr val="white"/>
                </a:solidFill>
                <a:latin typeface="Calibri"/>
              </a:rPr>
              <a:t>Regional Director South East Asia</a:t>
            </a:r>
          </a:p>
          <a:p>
            <a:pPr defTabSz="609585"/>
            <a:r>
              <a:rPr lang="en-US" sz="2400" i="1" dirty="0">
                <a:solidFill>
                  <a:prstClr val="white"/>
                </a:solidFill>
                <a:latin typeface="Calibri"/>
              </a:rPr>
              <a:t>Including China, Hong Kong, S.Korea and Taiwan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ADB3-3D23-4E95-9FD7-5C09F6ECE2F7}"/>
              </a:ext>
            </a:extLst>
          </p:cNvPr>
          <p:cNvSpPr txBox="1"/>
          <p:nvPr/>
        </p:nvSpPr>
        <p:spPr>
          <a:xfrm>
            <a:off x="8598403" y="4401371"/>
            <a:ext cx="4043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/>
            <a:r>
              <a:rPr lang="en-US" sz="2400" i="1">
                <a:solidFill>
                  <a:prstClr val="white"/>
                </a:solidFill>
                <a:latin typeface="Calibri"/>
              </a:rPr>
              <a:t>Intellectual Point</a:t>
            </a:r>
            <a:br>
              <a:rPr lang="en-US" sz="2400" i="1">
                <a:solidFill>
                  <a:prstClr val="white"/>
                </a:solidFill>
                <a:latin typeface="Calibri"/>
              </a:rPr>
            </a:br>
            <a:r>
              <a:rPr lang="en-US" sz="2400" i="1">
                <a:solidFill>
                  <a:prstClr val="white"/>
                </a:solidFill>
                <a:latin typeface="Calibri"/>
              </a:rPr>
              <a:t>Digital </a:t>
            </a:r>
            <a:r>
              <a:rPr lang="en-US" sz="2400" i="1" dirty="0">
                <a:solidFill>
                  <a:prstClr val="white"/>
                </a:solidFill>
                <a:latin typeface="Calibri"/>
              </a:rPr>
              <a:t>Natives</a:t>
            </a:r>
          </a:p>
          <a:p>
            <a:pPr defTabSz="609585"/>
            <a:r>
              <a:rPr lang="en-US" sz="2400" i="1" dirty="0">
                <a:solidFill>
                  <a:prstClr val="white"/>
                </a:solidFill>
                <a:latin typeface="Calibri"/>
              </a:rPr>
              <a:t>25 January, 2022</a:t>
            </a:r>
          </a:p>
        </p:txBody>
      </p:sp>
      <p:pic>
        <p:nvPicPr>
          <p:cNvPr id="9" name="Picture 8" descr="Data+ (Plus) Certification | CompTIA IT Certifications">
            <a:extLst>
              <a:ext uri="{FF2B5EF4-FFF2-40B4-BE49-F238E27FC236}">
                <a16:creationId xmlns:a16="http://schemas.microsoft.com/office/drawing/2014/main" id="{C2307A9D-5258-4688-A3DA-6A714D27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88" y="349024"/>
            <a:ext cx="1451380" cy="145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515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mpTIA Colors">
      <a:dk1>
        <a:sysClr val="windowText" lastClr="000000"/>
      </a:dk1>
      <a:lt1>
        <a:sysClr val="window" lastClr="FFFFFF"/>
      </a:lt1>
      <a:dk2>
        <a:srgbClr val="36434D"/>
      </a:dk2>
      <a:lt2>
        <a:srgbClr val="EEECE1"/>
      </a:lt2>
      <a:accent1>
        <a:srgbClr val="E01921"/>
      </a:accent1>
      <a:accent2>
        <a:srgbClr val="EC742A"/>
      </a:accent2>
      <a:accent3>
        <a:srgbClr val="F8A721"/>
      </a:accent3>
      <a:accent4>
        <a:srgbClr val="B7D110"/>
      </a:accent4>
      <a:accent5>
        <a:srgbClr val="008ABD"/>
      </a:accent5>
      <a:accent6>
        <a:srgbClr val="7F4B9A"/>
      </a:accent6>
      <a:hlink>
        <a:srgbClr val="E2161A"/>
      </a:hlink>
      <a:folHlink>
        <a:srgbClr val="5760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161A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9727B"/>
          </a:solidFill>
          <a:headEnd type="none"/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</Words>
  <Application>Microsoft Office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1_Office Theme</vt:lpstr>
      <vt:lpstr>Your Data-Driven Career Path: Turning data into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Data-Driven Career Path: Turning data into information</dc:title>
  <dc:creator>Charles Singh</dc:creator>
  <cp:lastModifiedBy>Charles Singh</cp:lastModifiedBy>
  <cp:revision>1</cp:revision>
  <dcterms:created xsi:type="dcterms:W3CDTF">2022-06-30T04:23:49Z</dcterms:created>
  <dcterms:modified xsi:type="dcterms:W3CDTF">2022-06-30T04:29:41Z</dcterms:modified>
</cp:coreProperties>
</file>